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94660"/>
  </p:normalViewPr>
  <p:slideViewPr>
    <p:cSldViewPr>
      <p:cViewPr varScale="1">
        <p:scale>
          <a:sx n="64" d="100"/>
          <a:sy n="64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1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0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1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6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3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1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F776-A614-438B-80AD-1976A1FABB4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CCD8-165A-450A-9A0E-565CCADB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город Ялуторовск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SAMSUNG\Downloads\69aa4133766aaa4d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" y="0"/>
            <a:ext cx="8787858" cy="6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1" y="0"/>
            <a:ext cx="9253739" cy="6858000"/>
          </a:xfrm>
        </p:spPr>
      </p:pic>
    </p:spTree>
    <p:extLst>
      <p:ext uri="{BB962C8B-B14F-4D97-AF65-F5344CB8AC3E}">
        <p14:creationId xmlns:p14="http://schemas.microsoft.com/office/powerpoint/2010/main" val="34909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SAMSUNG\Downloads\109884361_3453311_yalutorovskpamyatniksovetskoipoetesseyuliidruninoi0001352349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1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6" y="0"/>
            <a:ext cx="9158356" cy="6858000"/>
          </a:xfrm>
        </p:spPr>
      </p:pic>
    </p:spTree>
    <p:extLst>
      <p:ext uri="{BB962C8B-B14F-4D97-AF65-F5344CB8AC3E}">
        <p14:creationId xmlns:p14="http://schemas.microsoft.com/office/powerpoint/2010/main" val="25623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7" cy="6887517"/>
          </a:xfrm>
        </p:spPr>
      </p:pic>
    </p:spTree>
    <p:extLst>
      <p:ext uri="{BB962C8B-B14F-4D97-AF65-F5344CB8AC3E}">
        <p14:creationId xmlns:p14="http://schemas.microsoft.com/office/powerpoint/2010/main" val="4897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AMSUNG\Downloads\8cce15168536ea185607f1841aa32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AMSUNG\Downloads\tobol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37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AMSUNG\Downloads\53384c7b-bd76-4d85-bf67-6d33b6377b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SAMSUNG\Downloads\7ce99881961f51b7ab0cb2939d8647f9_i-1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AMSUNG\Downloads\yalutorovski-ost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589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AMSUNG\Downloads\b527a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Users\SAMSUNG\Downloads\25941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Мой город Ялуторовск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Ялуторовск</dc:title>
  <dc:creator>SAMSUNG</dc:creator>
  <cp:lastModifiedBy>SAMSUNG</cp:lastModifiedBy>
  <cp:revision>3</cp:revision>
  <dcterms:created xsi:type="dcterms:W3CDTF">2015-10-03T03:46:03Z</dcterms:created>
  <dcterms:modified xsi:type="dcterms:W3CDTF">2015-10-04T11:33:22Z</dcterms:modified>
</cp:coreProperties>
</file>